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5" roundtripDataSignature="AMtx7mg7epdfg1Kl4LqJHpVf290WfqVFV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I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8d5dc39fb6_0_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8d5dc39fb6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g8d5dc39fb6_0_3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8d5dc39fb6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8d5dc39fb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g8d5dc39fb6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8d5dc39fb6_0_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8d5dc39fb6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g8d5dc39fb6_0_1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8d5dc39fb6_0_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8d5dc39fb6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g8d5dc39fb6_0_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8d5dc39fb6_0_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8d5dc39fb6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g8d5dc39fb6_0_1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8d5dc39fb6_0_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8d5dc39fb6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g8d5dc39fb6_0_2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 txBox="1"/>
          <p:nvPr>
            <p:ph type="ctrTitle"/>
          </p:nvPr>
        </p:nvSpPr>
        <p:spPr>
          <a:xfrm>
            <a:off x="0" y="4343400"/>
            <a:ext cx="7772400" cy="708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8"/>
          <p:cNvSpPr txBox="1"/>
          <p:nvPr>
            <p:ph idx="1" type="subTitle"/>
          </p:nvPr>
        </p:nvSpPr>
        <p:spPr>
          <a:xfrm>
            <a:off x="0" y="5029200"/>
            <a:ext cx="64008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7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" name="Google Shape;72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8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8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2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2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2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3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2" name="Google Shape;42;p23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3" name="Google Shape;43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4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24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24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24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2" name="Google Shape;52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5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8" name="Google Shape;58;p2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9" name="Google Shape;59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26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6" name="Google Shape;66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/>
          <p:nvPr>
            <p:ph type="ctrTitle"/>
          </p:nvPr>
        </p:nvSpPr>
        <p:spPr>
          <a:xfrm>
            <a:off x="428596" y="3929066"/>
            <a:ext cx="7772400" cy="708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b="1" lang="en-IN" sz="3859"/>
              <a:t>Title of the presentation</a:t>
            </a:r>
            <a:endParaRPr b="1" sz="3859"/>
          </a:p>
        </p:txBody>
      </p:sp>
      <p:sp>
        <p:nvSpPr>
          <p:cNvPr id="86" name="Google Shape;86;p1"/>
          <p:cNvSpPr txBox="1"/>
          <p:nvPr>
            <p:ph idx="1" type="subTitle"/>
          </p:nvPr>
        </p:nvSpPr>
        <p:spPr>
          <a:xfrm>
            <a:off x="0" y="5029200"/>
            <a:ext cx="64008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IN"/>
              <a:t>Name of the Faculty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IN"/>
              <a:t>Name of the Department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IN"/>
              <a:t>Email-id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IN"/>
              <a:t>PCCAS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IN"/>
              <a:t> (eg. Asst. Prof. Harry Potter, Dept. of Literature, PCCAS)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87" name="Google Shape;87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90425" y="528100"/>
            <a:ext cx="1964775" cy="2256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/>
          <p:nvPr>
            <p:ph type="title"/>
          </p:nvPr>
        </p:nvSpPr>
        <p:spPr>
          <a:xfrm>
            <a:off x="214282" y="50004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b="1" lang="en-IN" sz="3200"/>
              <a:t>Agenda</a:t>
            </a:r>
            <a:endParaRPr b="1" sz="3200"/>
          </a:p>
        </p:txBody>
      </p:sp>
      <p:sp>
        <p:nvSpPr>
          <p:cNvPr id="93" name="Google Shape;93;p2"/>
          <p:cNvSpPr txBox="1"/>
          <p:nvPr>
            <p:ph idx="1" type="body"/>
          </p:nvPr>
        </p:nvSpPr>
        <p:spPr>
          <a:xfrm>
            <a:off x="500034" y="233203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IN"/>
              <a:t>	</a:t>
            </a:r>
            <a:r>
              <a:rPr lang="en-IN" sz="2400"/>
              <a:t>1. </a:t>
            </a:r>
            <a:endParaRPr sz="24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IN" sz="2400"/>
              <a:t>  	2.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IN" sz="2400"/>
              <a:t>   	.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IN" sz="2400"/>
              <a:t>	.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IN" sz="2400"/>
              <a:t>	.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8d5dc39fb6_0_3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g8d5dc39fb6_0_32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8d5dc39fb6_0_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g8d5dc39fb6_0_0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8d5dc39fb6_0_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g8d5dc39fb6_0_12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8d5dc39fb6_0_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IN"/>
              <a:t> </a:t>
            </a:r>
            <a:r>
              <a:rPr lang="en-IN" sz="3200"/>
              <a:t>Summary</a:t>
            </a:r>
            <a:endParaRPr sz="3200"/>
          </a:p>
        </p:txBody>
      </p:sp>
      <p:sp>
        <p:nvSpPr>
          <p:cNvPr id="121" name="Google Shape;121;g8d5dc39fb6_0_6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8d5dc39fb6_0_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3200"/>
              <a:t>Test Yourself</a:t>
            </a:r>
            <a:endParaRPr sz="3200"/>
          </a:p>
        </p:txBody>
      </p:sp>
      <p:sp>
        <p:nvSpPr>
          <p:cNvPr id="128" name="Google Shape;128;g8d5dc39fb6_0_18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IN" sz="2400"/>
              <a:t>(List questions related to this ppt here.)</a:t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8d5dc39fb6_0_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3200"/>
              <a:t>References</a:t>
            </a:r>
            <a:endParaRPr sz="3200"/>
          </a:p>
        </p:txBody>
      </p:sp>
      <p:sp>
        <p:nvSpPr>
          <p:cNvPr id="135" name="Google Shape;135;g8d5dc39fb6_0_24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6"/>
          <p:cNvSpPr txBox="1"/>
          <p:nvPr>
            <p:ph type="title"/>
          </p:nvPr>
        </p:nvSpPr>
        <p:spPr>
          <a:xfrm>
            <a:off x="428596" y="257174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IN"/>
              <a:t>Thank You</a:t>
            </a:r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inal1-pp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2013-03-20T12:14:10Z</dcterms:created>
  <dc:creator>ashish gudekar</dc:creator>
</cp:coreProperties>
</file>